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</p:sldIdLst>
  <p:sldSz cx="11520488" cy="79200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2052" y="6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4037" y="1296173"/>
            <a:ext cx="9792415" cy="2757347"/>
          </a:xfrm>
        </p:spPr>
        <p:txBody>
          <a:bodyPr anchor="b"/>
          <a:lstStyle>
            <a:lvl1pPr algn="ctr">
              <a:defRPr sz="692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0061" y="4159854"/>
            <a:ext cx="8640366" cy="1912175"/>
          </a:xfrm>
        </p:spPr>
        <p:txBody>
          <a:bodyPr/>
          <a:lstStyle>
            <a:lvl1pPr marL="0" indent="0" algn="ctr">
              <a:buNone/>
              <a:defRPr sz="2772"/>
            </a:lvl1pPr>
            <a:lvl2pPr marL="528020" indent="0" algn="ctr">
              <a:buNone/>
              <a:defRPr sz="2310"/>
            </a:lvl2pPr>
            <a:lvl3pPr marL="1056041" indent="0" algn="ctr">
              <a:buNone/>
              <a:defRPr sz="2079"/>
            </a:lvl3pPr>
            <a:lvl4pPr marL="1584061" indent="0" algn="ctr">
              <a:buNone/>
              <a:defRPr sz="1848"/>
            </a:lvl4pPr>
            <a:lvl5pPr marL="2112081" indent="0" algn="ctr">
              <a:buNone/>
              <a:defRPr sz="1848"/>
            </a:lvl5pPr>
            <a:lvl6pPr marL="2640101" indent="0" algn="ctr">
              <a:buNone/>
              <a:defRPr sz="1848"/>
            </a:lvl6pPr>
            <a:lvl7pPr marL="3168122" indent="0" algn="ctr">
              <a:buNone/>
              <a:defRPr sz="1848"/>
            </a:lvl7pPr>
            <a:lvl8pPr marL="3696142" indent="0" algn="ctr">
              <a:buNone/>
              <a:defRPr sz="1848"/>
            </a:lvl8pPr>
            <a:lvl9pPr marL="4224162" indent="0" algn="ctr">
              <a:buNone/>
              <a:defRPr sz="1848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823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309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44350" y="421669"/>
            <a:ext cx="2484105" cy="6711866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92034" y="421669"/>
            <a:ext cx="7308310" cy="6711866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7024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46817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6034" y="1974512"/>
            <a:ext cx="9936421" cy="3294515"/>
          </a:xfrm>
        </p:spPr>
        <p:txBody>
          <a:bodyPr anchor="b"/>
          <a:lstStyle>
            <a:lvl1pPr>
              <a:defRPr sz="692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86034" y="5300194"/>
            <a:ext cx="9936421" cy="1732508"/>
          </a:xfrm>
        </p:spPr>
        <p:txBody>
          <a:bodyPr/>
          <a:lstStyle>
            <a:lvl1pPr marL="0" indent="0">
              <a:buNone/>
              <a:defRPr sz="2772">
                <a:solidFill>
                  <a:schemeClr val="tx1"/>
                </a:solidFill>
              </a:defRPr>
            </a:lvl1pPr>
            <a:lvl2pPr marL="528020" indent="0">
              <a:buNone/>
              <a:defRPr sz="2310">
                <a:solidFill>
                  <a:schemeClr val="tx1">
                    <a:tint val="75000"/>
                  </a:schemeClr>
                </a:solidFill>
              </a:defRPr>
            </a:lvl2pPr>
            <a:lvl3pPr marL="1056041" indent="0">
              <a:buNone/>
              <a:defRPr sz="2079">
                <a:solidFill>
                  <a:schemeClr val="tx1">
                    <a:tint val="75000"/>
                  </a:schemeClr>
                </a:solidFill>
              </a:defRPr>
            </a:lvl3pPr>
            <a:lvl4pPr marL="158406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4pPr>
            <a:lvl5pPr marL="211208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5pPr>
            <a:lvl6pPr marL="2640101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6pPr>
            <a:lvl7pPr marL="316812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7pPr>
            <a:lvl8pPr marL="369614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8pPr>
            <a:lvl9pPr marL="4224162" indent="0">
              <a:buNone/>
              <a:defRPr sz="184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930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92034" y="2108344"/>
            <a:ext cx="4896207" cy="502519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32247" y="2108344"/>
            <a:ext cx="4896207" cy="502519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826403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421671"/>
            <a:ext cx="9936421" cy="153084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3535" y="1941510"/>
            <a:ext cx="4873706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3535" y="2893014"/>
            <a:ext cx="4873706" cy="42551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32248" y="1941510"/>
            <a:ext cx="4897708" cy="951504"/>
          </a:xfrm>
        </p:spPr>
        <p:txBody>
          <a:bodyPr anchor="b"/>
          <a:lstStyle>
            <a:lvl1pPr marL="0" indent="0">
              <a:buNone/>
              <a:defRPr sz="2772" b="1"/>
            </a:lvl1pPr>
            <a:lvl2pPr marL="528020" indent="0">
              <a:buNone/>
              <a:defRPr sz="2310" b="1"/>
            </a:lvl2pPr>
            <a:lvl3pPr marL="1056041" indent="0">
              <a:buNone/>
              <a:defRPr sz="2079" b="1"/>
            </a:lvl3pPr>
            <a:lvl4pPr marL="1584061" indent="0">
              <a:buNone/>
              <a:defRPr sz="1848" b="1"/>
            </a:lvl4pPr>
            <a:lvl5pPr marL="2112081" indent="0">
              <a:buNone/>
              <a:defRPr sz="1848" b="1"/>
            </a:lvl5pPr>
            <a:lvl6pPr marL="2640101" indent="0">
              <a:buNone/>
              <a:defRPr sz="1848" b="1"/>
            </a:lvl6pPr>
            <a:lvl7pPr marL="3168122" indent="0">
              <a:buNone/>
              <a:defRPr sz="1848" b="1"/>
            </a:lvl7pPr>
            <a:lvl8pPr marL="3696142" indent="0">
              <a:buNone/>
              <a:defRPr sz="1848" b="1"/>
            </a:lvl8pPr>
            <a:lvl9pPr marL="4224162" indent="0">
              <a:buNone/>
              <a:defRPr sz="1848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32248" y="2893014"/>
            <a:ext cx="4897708" cy="42551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3313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8317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7407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528002"/>
            <a:ext cx="3715657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97708" y="1140341"/>
            <a:ext cx="5832247" cy="5628360"/>
          </a:xfrm>
        </p:spPr>
        <p:txBody>
          <a:bodyPr/>
          <a:lstStyle>
            <a:lvl1pPr>
              <a:defRPr sz="3696"/>
            </a:lvl1pPr>
            <a:lvl2pPr>
              <a:defRPr sz="3234"/>
            </a:lvl2pPr>
            <a:lvl3pPr>
              <a:defRPr sz="2772"/>
            </a:lvl3pPr>
            <a:lvl4pPr>
              <a:defRPr sz="2310"/>
            </a:lvl4pPr>
            <a:lvl5pPr>
              <a:defRPr sz="2310"/>
            </a:lvl5pPr>
            <a:lvl6pPr>
              <a:defRPr sz="2310"/>
            </a:lvl6pPr>
            <a:lvl7pPr>
              <a:defRPr sz="2310"/>
            </a:lvl7pPr>
            <a:lvl8pPr>
              <a:defRPr sz="2310"/>
            </a:lvl8pPr>
            <a:lvl9pPr>
              <a:defRPr sz="231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2376011"/>
            <a:ext cx="3715657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2221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3534" y="528002"/>
            <a:ext cx="3715657" cy="1848009"/>
          </a:xfrm>
        </p:spPr>
        <p:txBody>
          <a:bodyPr anchor="b"/>
          <a:lstStyle>
            <a:lvl1pPr>
              <a:defRPr sz="3696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97708" y="1140341"/>
            <a:ext cx="5832247" cy="5628360"/>
          </a:xfrm>
        </p:spPr>
        <p:txBody>
          <a:bodyPr anchor="t"/>
          <a:lstStyle>
            <a:lvl1pPr marL="0" indent="0">
              <a:buNone/>
              <a:defRPr sz="3696"/>
            </a:lvl1pPr>
            <a:lvl2pPr marL="528020" indent="0">
              <a:buNone/>
              <a:defRPr sz="3234"/>
            </a:lvl2pPr>
            <a:lvl3pPr marL="1056041" indent="0">
              <a:buNone/>
              <a:defRPr sz="2772"/>
            </a:lvl3pPr>
            <a:lvl4pPr marL="1584061" indent="0">
              <a:buNone/>
              <a:defRPr sz="2310"/>
            </a:lvl4pPr>
            <a:lvl5pPr marL="2112081" indent="0">
              <a:buNone/>
              <a:defRPr sz="2310"/>
            </a:lvl5pPr>
            <a:lvl6pPr marL="2640101" indent="0">
              <a:buNone/>
              <a:defRPr sz="2310"/>
            </a:lvl6pPr>
            <a:lvl7pPr marL="3168122" indent="0">
              <a:buNone/>
              <a:defRPr sz="2310"/>
            </a:lvl7pPr>
            <a:lvl8pPr marL="3696142" indent="0">
              <a:buNone/>
              <a:defRPr sz="2310"/>
            </a:lvl8pPr>
            <a:lvl9pPr marL="4224162" indent="0">
              <a:buNone/>
              <a:defRPr sz="231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3534" y="2376011"/>
            <a:ext cx="3715657" cy="4401855"/>
          </a:xfrm>
        </p:spPr>
        <p:txBody>
          <a:bodyPr/>
          <a:lstStyle>
            <a:lvl1pPr marL="0" indent="0">
              <a:buNone/>
              <a:defRPr sz="1848"/>
            </a:lvl1pPr>
            <a:lvl2pPr marL="528020" indent="0">
              <a:buNone/>
              <a:defRPr sz="1617"/>
            </a:lvl2pPr>
            <a:lvl3pPr marL="1056041" indent="0">
              <a:buNone/>
              <a:defRPr sz="1386"/>
            </a:lvl3pPr>
            <a:lvl4pPr marL="1584061" indent="0">
              <a:buNone/>
              <a:defRPr sz="1155"/>
            </a:lvl4pPr>
            <a:lvl5pPr marL="2112081" indent="0">
              <a:buNone/>
              <a:defRPr sz="1155"/>
            </a:lvl5pPr>
            <a:lvl6pPr marL="2640101" indent="0">
              <a:buNone/>
              <a:defRPr sz="1155"/>
            </a:lvl6pPr>
            <a:lvl7pPr marL="3168122" indent="0">
              <a:buNone/>
              <a:defRPr sz="1155"/>
            </a:lvl7pPr>
            <a:lvl8pPr marL="3696142" indent="0">
              <a:buNone/>
              <a:defRPr sz="1155"/>
            </a:lvl8pPr>
            <a:lvl9pPr marL="4224162" indent="0">
              <a:buNone/>
              <a:defRPr sz="1155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2027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92034" y="421671"/>
            <a:ext cx="9936421" cy="15308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2034" y="2108344"/>
            <a:ext cx="9936421" cy="50251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2033" y="7340703"/>
            <a:ext cx="2592110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F1E04-52E2-4B79-AF45-948D40DE4B67}" type="datetimeFigureOut">
              <a:rPr lang="pt-BR" smtClean="0"/>
              <a:t>12/02/2020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16162" y="7340703"/>
            <a:ext cx="3888165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36345" y="7340703"/>
            <a:ext cx="2592110" cy="421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8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7667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1056041" rtl="0" eaLnBrk="1" latinLnBrk="0" hangingPunct="1">
        <a:lnSpc>
          <a:spcPct val="90000"/>
        </a:lnSpc>
        <a:spcBef>
          <a:spcPct val="0"/>
        </a:spcBef>
        <a:buNone/>
        <a:defRPr sz="508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4010" indent="-264010" algn="l" defTabSz="1056041" rtl="0" eaLnBrk="1" latinLnBrk="0" hangingPunct="1">
        <a:lnSpc>
          <a:spcPct val="90000"/>
        </a:lnSpc>
        <a:spcBef>
          <a:spcPts val="1155"/>
        </a:spcBef>
        <a:buFont typeface="Arial" panose="020B0604020202020204" pitchFamily="34" charset="0"/>
        <a:buChar char="•"/>
        <a:defRPr sz="3234" kern="1200">
          <a:solidFill>
            <a:schemeClr val="tx1"/>
          </a:solidFill>
          <a:latin typeface="+mn-lt"/>
          <a:ea typeface="+mn-ea"/>
          <a:cs typeface="+mn-cs"/>
        </a:defRPr>
      </a:lvl1pPr>
      <a:lvl2pPr marL="792030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772" kern="1200">
          <a:solidFill>
            <a:schemeClr val="tx1"/>
          </a:solidFill>
          <a:latin typeface="+mn-lt"/>
          <a:ea typeface="+mn-ea"/>
          <a:cs typeface="+mn-cs"/>
        </a:defRPr>
      </a:lvl2pPr>
      <a:lvl3pPr marL="132005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310" kern="1200">
          <a:solidFill>
            <a:schemeClr val="tx1"/>
          </a:solidFill>
          <a:latin typeface="+mn-lt"/>
          <a:ea typeface="+mn-ea"/>
          <a:cs typeface="+mn-cs"/>
        </a:defRPr>
      </a:lvl3pPr>
      <a:lvl4pPr marL="184807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376091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90411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43213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96015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488172" indent="-264010" algn="l" defTabSz="1056041" rtl="0" eaLnBrk="1" latinLnBrk="0" hangingPunct="1">
        <a:lnSpc>
          <a:spcPct val="90000"/>
        </a:lnSpc>
        <a:spcBef>
          <a:spcPts val="577"/>
        </a:spcBef>
        <a:buFont typeface="Arial" panose="020B0604020202020204" pitchFamily="34" charset="0"/>
        <a:buChar char="•"/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1pPr>
      <a:lvl2pPr marL="528020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2pPr>
      <a:lvl3pPr marL="105604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3pPr>
      <a:lvl4pPr marL="158406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4pPr>
      <a:lvl5pPr marL="211208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5pPr>
      <a:lvl6pPr marL="2640101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6pPr>
      <a:lvl7pPr marL="316812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7pPr>
      <a:lvl8pPr marL="369614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8pPr>
      <a:lvl9pPr marL="4224162" algn="l" defTabSz="1056041" rtl="0" eaLnBrk="1" latinLnBrk="0" hangingPunct="1">
        <a:defRPr sz="207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13" Type="http://schemas.openxmlformats.org/officeDocument/2006/relationships/image" Target="../media/image12.png"/><Relationship Id="rId3" Type="http://schemas.openxmlformats.org/officeDocument/2006/relationships/image" Target="../media/image2.sv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svg"/><Relationship Id="rId15" Type="http://schemas.openxmlformats.org/officeDocument/2006/relationships/image" Target="../media/image14.png"/><Relationship Id="rId10" Type="http://schemas.openxmlformats.org/officeDocument/2006/relationships/image" Target="../media/image9.sv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áfico 4">
            <a:extLst>
              <a:ext uri="{FF2B5EF4-FFF2-40B4-BE49-F238E27FC236}">
                <a16:creationId xmlns:a16="http://schemas.microsoft.com/office/drawing/2014/main" id="{F450ADC5-3582-440C-970B-35F9C676568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09785" y="2543175"/>
            <a:ext cx="3733005" cy="2802794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7369B561-C6C4-48E6-8014-1016FDCFC9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22262" y="5286142"/>
            <a:ext cx="3508052" cy="2633896"/>
          </a:xfrm>
          <a:prstGeom prst="rect">
            <a:avLst/>
          </a:prstGeom>
        </p:spPr>
      </p:pic>
      <p:pic>
        <p:nvPicPr>
          <p:cNvPr id="19" name="Imagem 18" descr="Uma imagem contendo objeto, instrumento, no interior, de madeira&#10;&#10;Descrição gerada automaticamente">
            <a:extLst>
              <a:ext uri="{FF2B5EF4-FFF2-40B4-BE49-F238E27FC236}">
                <a16:creationId xmlns:a16="http://schemas.microsoft.com/office/drawing/2014/main" id="{5455850D-C22E-45B3-815D-7D5D49CA762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40" r="8408"/>
          <a:stretch/>
        </p:blipFill>
        <p:spPr>
          <a:xfrm>
            <a:off x="4090173" y="394420"/>
            <a:ext cx="3340141" cy="2189236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E6C128D3-A452-4636-A4DE-6CE6EB2727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299996" y="5284838"/>
            <a:ext cx="3509789" cy="2635200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75A2644F-ED3D-482F-905B-CB1D666484C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43745" y="2583656"/>
            <a:ext cx="3366040" cy="2527271"/>
          </a:xfrm>
          <a:prstGeom prst="rect">
            <a:avLst/>
          </a:prstGeom>
        </p:spPr>
      </p:pic>
      <p:pic>
        <p:nvPicPr>
          <p:cNvPr id="28" name="Imagem 27">
            <a:extLst>
              <a:ext uri="{FF2B5EF4-FFF2-40B4-BE49-F238E27FC236}">
                <a16:creationId xmlns:a16="http://schemas.microsoft.com/office/drawing/2014/main" id="{255B75B2-CDB3-4B27-8ACC-204CC1D1E7C6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55" t="27586" r="36755" b="29746"/>
          <a:stretch/>
        </p:blipFill>
        <p:spPr>
          <a:xfrm>
            <a:off x="405219" y="101563"/>
            <a:ext cx="3299341" cy="2457450"/>
          </a:xfrm>
          <a:prstGeom prst="rect">
            <a:avLst/>
          </a:prstGeom>
        </p:spPr>
      </p:pic>
      <p:pic>
        <p:nvPicPr>
          <p:cNvPr id="30" name="Imagem 29" descr="Uma imagem contendo acessório, colar, pequeno, de madeira&#10;&#10;Descrição gerada automaticamente">
            <a:extLst>
              <a:ext uri="{FF2B5EF4-FFF2-40B4-BE49-F238E27FC236}">
                <a16:creationId xmlns:a16="http://schemas.microsoft.com/office/drawing/2014/main" id="{CC39FDE8-99A9-4296-8DCD-1B7840D40D5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68" t="2604" r="19967" b="3708"/>
          <a:stretch/>
        </p:blipFill>
        <p:spPr>
          <a:xfrm>
            <a:off x="7965668" y="307937"/>
            <a:ext cx="3149601" cy="2362201"/>
          </a:xfrm>
          <a:prstGeom prst="rect">
            <a:avLst/>
          </a:prstGeom>
        </p:spPr>
      </p:pic>
      <p:pic>
        <p:nvPicPr>
          <p:cNvPr id="32" name="Gráfico 31">
            <a:extLst>
              <a:ext uri="{FF2B5EF4-FFF2-40B4-BE49-F238E27FC236}">
                <a16:creationId xmlns:a16="http://schemas.microsoft.com/office/drawing/2014/main" id="{992B043D-2199-4547-A0C4-ED29172A1C6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7542790" y="2593981"/>
            <a:ext cx="3597669" cy="2701182"/>
          </a:xfrm>
          <a:prstGeom prst="rect">
            <a:avLst/>
          </a:prstGeom>
        </p:spPr>
      </p:pic>
      <p:pic>
        <p:nvPicPr>
          <p:cNvPr id="34" name="Gráfico 33">
            <a:extLst>
              <a:ext uri="{FF2B5EF4-FFF2-40B4-BE49-F238E27FC236}">
                <a16:creationId xmlns:a16="http://schemas.microsoft.com/office/drawing/2014/main" id="{C5D0F0D0-2C23-4B26-9197-88AD5F82EC8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7586730" y="5249901"/>
            <a:ext cx="3509789" cy="2635200"/>
          </a:xfrm>
          <a:prstGeom prst="rect">
            <a:avLst/>
          </a:prstGeom>
        </p:spPr>
      </p:pic>
      <p:sp>
        <p:nvSpPr>
          <p:cNvPr id="35" name="CaixaDeTexto 34">
            <a:extLst>
              <a:ext uri="{FF2B5EF4-FFF2-40B4-BE49-F238E27FC236}">
                <a16:creationId xmlns:a16="http://schemas.microsoft.com/office/drawing/2014/main" id="{E0AAC279-9D3C-47E3-B5F3-676061CF25B1}"/>
              </a:ext>
            </a:extLst>
          </p:cNvPr>
          <p:cNvSpPr txBox="1"/>
          <p:nvPr/>
        </p:nvSpPr>
        <p:spPr>
          <a:xfrm>
            <a:off x="152242" y="194365"/>
            <a:ext cx="5084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58E0C49-FCDA-42A9-ACF3-4997FB7C8103}"/>
              </a:ext>
            </a:extLst>
          </p:cNvPr>
          <p:cNvSpPr txBox="1"/>
          <p:nvPr/>
        </p:nvSpPr>
        <p:spPr>
          <a:xfrm>
            <a:off x="3755870" y="194365"/>
            <a:ext cx="518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b)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4A828253-E29B-42A3-8685-96AAD56AE10A}"/>
              </a:ext>
            </a:extLst>
          </p:cNvPr>
          <p:cNvSpPr txBox="1"/>
          <p:nvPr/>
        </p:nvSpPr>
        <p:spPr>
          <a:xfrm>
            <a:off x="7499993" y="194365"/>
            <a:ext cx="4860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c)</a:t>
            </a:r>
          </a:p>
        </p:txBody>
      </p:sp>
    </p:spTree>
    <p:extLst>
      <p:ext uri="{BB962C8B-B14F-4D97-AF65-F5344CB8AC3E}">
        <p14:creationId xmlns:p14="http://schemas.microsoft.com/office/powerpoint/2010/main" val="7308104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34</TotalTime>
  <Words>6</Words>
  <Application>Microsoft Office PowerPoint</Application>
  <PresentationFormat>Personalizar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Tahoma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5</cp:revision>
  <dcterms:created xsi:type="dcterms:W3CDTF">2020-02-12T16:21:56Z</dcterms:created>
  <dcterms:modified xsi:type="dcterms:W3CDTF">2020-02-12T16:56:01Z</dcterms:modified>
</cp:coreProperties>
</file>

<file path=docProps/thumbnail.jpeg>
</file>